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5DF9EC9-FA4A-4E3B-B0FE-CD12390EC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39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AD48243-7192-4103-BC53-A63672E0B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90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37EBB32-7B76-4C0C-B47B-DEA169E2404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3058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64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更深進入聖潔生活，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Deeper into the holy life </a:t>
            </a:r>
            <a:r>
              <a:rPr lang="en-US" altLang="zh-TW" sz="2800" b="1" dirty="0"/>
              <a:t>–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不再掙扎，何等安息！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O, what a rest from inward strife!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逐日脫離罪、己捆鎖，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Daily from self and sin be free,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直到全人消失於祢。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I be wholly lost in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charset="-120"/>
              </a:rPr>
              <a:t>H293</a:t>
            </a:r>
            <a:r>
              <a:rPr lang="en-US" altLang="zh-TW" sz="2600" b="1" dirty="0">
                <a:latin typeface="Arial Narrow" pitchFamily="34" charset="0"/>
                <a:ea typeface="新細明體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更深進入聖潔生活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DEEPER INTO THE HOLY LIFE (1/1)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2326</TotalTime>
  <Words>62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H293  更深進入聖潔生活  DEEPER INTO THE HOLY LIFE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125</cp:revision>
  <dcterms:created xsi:type="dcterms:W3CDTF">2001-04-19T19:07:54Z</dcterms:created>
  <dcterms:modified xsi:type="dcterms:W3CDTF">2017-08-05T14:00:09Z</dcterms:modified>
</cp:coreProperties>
</file>